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01" r:id="rId3"/>
    <p:sldId id="277" r:id="rId4"/>
    <p:sldId id="300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7" r:id="rId33"/>
    <p:sldId id="338" r:id="rId34"/>
    <p:sldId id="313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1" r:id="rId49"/>
    <p:sldId id="272" r:id="rId50"/>
    <p:sldId id="273" r:id="rId51"/>
    <p:sldId id="276" r:id="rId52"/>
    <p:sldId id="274" r:id="rId53"/>
    <p:sldId id="27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3"/>
            <p14:sldId id="337"/>
            <p14:sldId id="338"/>
          </p14:sldIdLst>
        </p14:section>
        <p14:section name="Untitled Section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23.png"/><Relationship Id="rId5" Type="http://schemas.openxmlformats.org/officeDocument/2006/relationships/image" Target="../media/image105.png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191" y="2478549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025" y="2456984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618723" y="2181348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729701" y="2181348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764850" y="2181348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613808" y="2181348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64" y="2487052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8" y="2487052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6015282" y="2146844"/>
            <a:ext cx="3342909" cy="25830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21612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9065392" y="533788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6503</TotalTime>
  <Words>816</Words>
  <Application>Microsoft Office PowerPoint</Application>
  <PresentationFormat>Widescreen</PresentationFormat>
  <Paragraphs>198</Paragraphs>
  <Slides>53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100</cp:revision>
  <dcterms:created xsi:type="dcterms:W3CDTF">2022-05-19T15:06:45Z</dcterms:created>
  <dcterms:modified xsi:type="dcterms:W3CDTF">2022-11-10T21:37:14Z</dcterms:modified>
</cp:coreProperties>
</file>